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3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7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1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7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87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3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8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2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5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8459" y="1539240"/>
            <a:ext cx="8825658" cy="3329581"/>
          </a:xfrm>
        </p:spPr>
        <p:txBody>
          <a:bodyPr/>
          <a:lstStyle/>
          <a:p>
            <a:pPr algn="ctr"/>
            <a:r>
              <a:rPr lang="ar-SA" b="1" dirty="0" smtClean="0"/>
              <a:t>محاضرة (3 ) الأخصائي النفسي المدرسي وبعض المشكلات المدرسية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288" y="4868821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/>
              <a:t>علم النفس المدرسي </a:t>
            </a:r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463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المشكلات التربوية التعليمية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مشكلة المتميزين عقليا </a:t>
            </a:r>
          </a:p>
          <a:p>
            <a:pPr marL="0" indent="0" algn="r" rtl="1">
              <a:buNone/>
            </a:pPr>
            <a:r>
              <a:rPr lang="ar-SA" dirty="0" smtClean="0"/>
              <a:t>قبل معرفة مشكلة المتميزين عقليا يجب مراجعة مفهوم المشكلة النفسية ودور الأخصائي النفسي في حلها .</a:t>
            </a:r>
          </a:p>
          <a:p>
            <a:pPr marL="0" indent="0" algn="r" rtl="1">
              <a:buNone/>
            </a:pPr>
            <a:r>
              <a:rPr lang="ar-SA" dirty="0" smtClean="0"/>
              <a:t>مشكلة المتميزين عقليا من المشكلات التربوية المتكررة التي تواجه الأخصائي النفسي المدرسي .</a:t>
            </a:r>
          </a:p>
          <a:p>
            <a:pPr marL="0" indent="0" algn="r" rtl="1">
              <a:buNone/>
            </a:pPr>
            <a:r>
              <a:rPr lang="ar-SA" dirty="0" smtClean="0"/>
              <a:t>أولا حدد مفهوم المتميزين عقليا .</a:t>
            </a:r>
          </a:p>
          <a:p>
            <a:pPr marL="0" indent="0" algn="r" rtl="1">
              <a:buNone/>
            </a:pPr>
            <a:r>
              <a:rPr lang="ar-SA" dirty="0" smtClean="0"/>
              <a:t>ثانيا كيف يحدد الأخصائي النفسي المدرسي المتميزين عقليا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9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نشاط بحثي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/>
              <a:t>من خلال ما درست من أدوار للأخصائي النفسي المدرسي: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وضح في نقاط محددة أهم المشكلات التربوية التي تواجه المتميزين عقليا وكيفية التعامل معهم والتصرف مع مشكلاتهم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7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نشاط بحثي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2000" b="1" dirty="0" smtClean="0"/>
              <a:t>ما هي الخدمات النفسية لذوي </a:t>
            </a:r>
            <a:r>
              <a:rPr lang="ar-SA" sz="2000" b="1" dirty="0" smtClean="0"/>
              <a:t>نقص  الدافعية ودور </a:t>
            </a:r>
            <a:r>
              <a:rPr lang="ar-SA" sz="2000" b="1" dirty="0" smtClean="0"/>
              <a:t>المرشد والأخصائي النفسي المدرسي تجاه </a:t>
            </a:r>
            <a:r>
              <a:rPr lang="ar-SA" sz="2000" b="1" dirty="0" smtClean="0"/>
              <a:t>هذه المشكلة التربوية موضحا مفهوم الدافعية وأسباب تدني الدافعية </a:t>
            </a:r>
            <a:endParaRPr lang="ar-SA" sz="2000" b="1" dirty="0" smtClean="0"/>
          </a:p>
          <a:p>
            <a:pPr marL="0" indent="0" algn="r" rtl="1">
              <a:buNone/>
            </a:pPr>
            <a:r>
              <a:rPr lang="ar-SA" sz="2000" b="1" dirty="0" smtClean="0"/>
              <a:t>دور الأخصائي النفسي في علاج مشكلة تدني الدافعية </a:t>
            </a:r>
          </a:p>
          <a:p>
            <a:pPr marL="0" indent="0" algn="r" rtl="1">
              <a:buNone/>
            </a:pPr>
            <a:r>
              <a:rPr lang="ar-SA" sz="2000" b="1" dirty="0" smtClean="0"/>
              <a:t>يمكن علاج هذه المشكلة عن طريق اسلوبين مهمين هما :</a:t>
            </a:r>
          </a:p>
          <a:p>
            <a:pPr marL="0" indent="0" algn="r" rtl="1">
              <a:buNone/>
            </a:pPr>
            <a:r>
              <a:rPr lang="ar-SA" sz="2000" b="1" dirty="0" smtClean="0"/>
              <a:t>أولا الأسلوب السلوكي للعلاج  من خلال تحليل الظروف الصفية والأعراض المهمة للمشكلة وتحديد الأهداف العامة والخاصة وتعريف السلوك وتحديد مدي قبول الأهداف العامة والخاصة  حتي الوصول الي الإجراءات التقويمية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0484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دور الأخصائي النفسي في علاج نقص الدافعية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84450"/>
            <a:ext cx="8946541" cy="4195481"/>
          </a:xfrm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الأسلوب الثاني : الأسلوب المعرفي ويتضمن أساليب التعرف علي المشكلة والانتباه الي عناصرها وتعريفها والكشف عن مدي وعي الطالب لها والتحدث عن اعراضها كما يدركها الطالب والآثار السلبية المترتبة علي المشكلة </a:t>
            </a:r>
          </a:p>
          <a:p>
            <a:pPr marL="0" indent="0" algn="r">
              <a:buNone/>
            </a:pPr>
            <a:r>
              <a:rPr lang="ar-SA" dirty="0" smtClean="0"/>
              <a:t>معالجة المشكلة </a:t>
            </a:r>
          </a:p>
          <a:p>
            <a:pPr marL="0" indent="0" algn="r">
              <a:buNone/>
            </a:pPr>
            <a:r>
              <a:rPr lang="ar-SA" dirty="0" smtClean="0"/>
              <a:t>ويتضمن ذلك مجموعة من الاستراتيجيات مثل استيعاب عناصر المشكلة والانتباه للعناصر المتعلقة بها ومساعدة الطالب علي الوعي واستحضار الصور الذهنية والاهتمام بذاته.</a:t>
            </a:r>
          </a:p>
          <a:p>
            <a:pPr marL="0" indent="0" algn="r">
              <a:buNone/>
            </a:pPr>
            <a:r>
              <a:rPr lang="ar-SA" smtClean="0"/>
              <a:t>تناول بايجاز مشكلة تدني الدافعية ودور الأخصائي النفسي المدرسي في التعامل مع هذه الفئة 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59995" y="189818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2800" dirty="0" smtClean="0">
                <a:solidFill>
                  <a:prstClr val="white"/>
                </a:solidFill>
              </a:rPr>
              <a:t>حدد </a:t>
            </a:r>
            <a:r>
              <a:rPr lang="ar-SA" sz="2800" dirty="0">
                <a:solidFill>
                  <a:prstClr val="white"/>
                </a:solidFill>
              </a:rPr>
              <a:t>دور الاخصائي النفسي المدرسي  مع ذوي الاحتياجات الخاصة ؟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3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252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محاضرة (3 ) الأخصائي النفسي المدرسي وبعض المشكلات المدرسية</vt:lpstr>
      <vt:lpstr>المشكلات التربوية التعليمية </vt:lpstr>
      <vt:lpstr>نشاط بحثي </vt:lpstr>
      <vt:lpstr>نشاط بحثي </vt:lpstr>
      <vt:lpstr>دور الأخصائي النفسي في علاج نقص الدافعية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(1) علم النفس المدرسي وذوي الاحتياجات الخاصة</dc:title>
  <dc:creator>hanna zaki</dc:creator>
  <cp:lastModifiedBy>hanna zaki</cp:lastModifiedBy>
  <cp:revision>17</cp:revision>
  <dcterms:created xsi:type="dcterms:W3CDTF">2020-03-16T15:21:42Z</dcterms:created>
  <dcterms:modified xsi:type="dcterms:W3CDTF">2020-04-03T15:30:21Z</dcterms:modified>
</cp:coreProperties>
</file>